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houthal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http://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formhouthalen.vrijclblimburg.be/fcf.form.htm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525</Words>
  <Application>Microsoft Office PowerPoint</Application>
  <PresentationFormat>Aangepast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53</cp:revision>
  <dcterms:created xsi:type="dcterms:W3CDTF">2020-05-15T11:20:03Z</dcterms:created>
  <dcterms:modified xsi:type="dcterms:W3CDTF">2021-01-22T17:56:27Z</dcterms:modified>
</cp:coreProperties>
</file>