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5" r:id="rId16"/>
    <p:sldId id="276" r:id="rId17"/>
    <p:sldId id="274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943"/>
  </p:normalViewPr>
  <p:slideViewPr>
    <p:cSldViewPr snapToGrid="0" snapToObjects="1">
      <p:cViewPr varScale="1">
        <p:scale>
          <a:sx n="118" d="100"/>
          <a:sy n="118" d="100"/>
        </p:scale>
        <p:origin x="-821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61454-10AB-2045-82D0-B429D19AB860}" type="datetimeFigureOut">
              <a:rPr lang="nl-NL" smtClean="0"/>
              <a:t>7-12-2020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1D425-73AD-0543-8B12-E0178D2C5F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2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7-12-2020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0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7-12-2020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0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7-12-2020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02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7-12-2020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04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7-12-2020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09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7-12-2020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61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7-12-2020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25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7-12-2020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32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7-12-2020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3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7-12-2020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10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7-12-2020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07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34E42-8837-DA4E-B6AB-14210F89334D}" type="datetimeFigureOut">
              <a:rPr lang="nl-NL" smtClean="0"/>
              <a:t>7-12-2020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ediawijs.be/tools/schermtijd" TargetMode="External"/><Relationship Id="rId4" Type="http://schemas.openxmlformats.org/officeDocument/2006/relationships/hyperlink" Target="https://www.druglijn.be/test-jezelf/test/zelftest-gamen--1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knok.b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knok.be/logi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vrijclblimburg.be/" TargetMode="External"/><Relationship Id="rId4" Type="http://schemas.openxmlformats.org/officeDocument/2006/relationships/hyperlink" Target="http://www.clbchat.be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wat.be/puberteit/puberteit-wat-gebeurt-er-met-mijn-lichaa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mgeving.vlaanderen.be/sites/default/files/atoms/files/folderGehoorschade2018-web_1.pdf" TargetMode="External"/><Relationship Id="rId4" Type="http://schemas.openxmlformats.org/officeDocument/2006/relationships/hyperlink" Target="http://tuut.lne.b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ijn.gezondleven.be/watertest" TargetMode="External"/><Relationship Id="rId5" Type="http://schemas.openxmlformats.org/officeDocument/2006/relationships/hyperlink" Target="https://mijn.gezondleven.be/groenten" TargetMode="External"/><Relationship Id="rId4" Type="http://schemas.openxmlformats.org/officeDocument/2006/relationships/hyperlink" Target="https://mijn.gezondleven.be/fru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0050" y="6009944"/>
            <a:ext cx="1426437" cy="84805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498" y="2700676"/>
            <a:ext cx="4277692" cy="4157324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578814" y="1695235"/>
            <a:ext cx="8298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smtClean="0">
                <a:solidFill>
                  <a:srgbClr val="0070C0"/>
                </a:solidFill>
                <a:latin typeface="Marker Felt Thin" charset="0"/>
                <a:ea typeface="Marker Felt Thin" charset="0"/>
                <a:cs typeface="Marker Felt Thin" charset="0"/>
              </a:rPr>
              <a:t>JIJ EN JE GEZONDHEID</a:t>
            </a:r>
            <a:endParaRPr lang="nl-NL" sz="5400" dirty="0">
              <a:solidFill>
                <a:srgbClr val="0070C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561725" y="2465262"/>
            <a:ext cx="6161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Noteworthy Light" charset="0"/>
                <a:ea typeface="Noteworthy Light" charset="0"/>
                <a:cs typeface="Noteworthy Light" charset="0"/>
              </a:rPr>
              <a:t>Zesde leerjaar / 11-12-jarigen</a:t>
            </a:r>
            <a:endParaRPr lang="nl-NL" sz="32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012" y="6009944"/>
            <a:ext cx="1083846" cy="820078"/>
          </a:xfrm>
          <a:prstGeom prst="rect">
            <a:avLst/>
          </a:prstGeom>
        </p:spPr>
      </p:pic>
      <p:pic>
        <p:nvPicPr>
          <p:cNvPr id="1030" name="Picture 6" descr="rij CLB Limburg"/>
          <p:cNvPicPr>
            <a:picLocks noChangeAspect="1" noChangeArrowheads="1"/>
          </p:cNvPicPr>
          <p:nvPr/>
        </p:nvPicPr>
        <p:blipFill>
          <a:blip r:embed="rId5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68421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/>
          <p:cNvSpPr txBox="1"/>
          <p:nvPr/>
        </p:nvSpPr>
        <p:spPr>
          <a:xfrm rot="21195587">
            <a:off x="456098" y="3922382"/>
            <a:ext cx="4245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Bekijk </a:t>
            </a:r>
            <a:r>
              <a:rPr lang="nl-NL" sz="360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op een computer of laptop!</a:t>
            </a:r>
            <a:endParaRPr lang="nl-NL" sz="3600" dirty="0">
              <a:solidFill>
                <a:schemeClr val="accent6">
                  <a:lumMod val="50000"/>
                </a:schemeClr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019: Het jaar van de goede voornemens | RetailD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8308"/>
            <a:ext cx="12192000" cy="684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</a:rPr>
              <a:t>Tussendoortjes</a:t>
            </a:r>
          </a:p>
          <a:p>
            <a:endParaRPr lang="nl-BE" sz="3200" dirty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</a:rPr>
              <a:t>Kan jij 5 gezonde tussendoortjes opnoemen?</a:t>
            </a:r>
          </a:p>
          <a:p>
            <a:r>
              <a:rPr lang="nl-BE" sz="2800" dirty="0" smtClean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</a:rPr>
              <a:t>Neem je die ook regelmatig mee naar school?</a:t>
            </a:r>
          </a:p>
          <a:p>
            <a:endParaRPr lang="nl-BE" sz="2800" dirty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</a:rPr>
              <a:t>Leuk !</a:t>
            </a:r>
          </a:p>
          <a:p>
            <a:endParaRPr lang="nl-BE" sz="2800" dirty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</a:rPr>
              <a:t>En</a:t>
            </a:r>
            <a:r>
              <a:rPr lang="mr-IN" sz="2800" dirty="0" smtClean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nl-BE" sz="2800" dirty="0" smtClean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</a:rPr>
              <a:t> psst! Als je toch eens wil snoepen, doe dat dan beter bij de maaltijd.</a:t>
            </a:r>
            <a:br>
              <a:rPr lang="nl-BE" sz="2800" dirty="0" smtClean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</a:rPr>
              <a:t>Dat is beter voor je tanden ;-) !</a:t>
            </a:r>
          </a:p>
          <a:p>
            <a:endParaRPr lang="nl-BE" sz="3200" dirty="0" smtClean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rts Hernias and Teenagers - Sports Hernia Specia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0107" y="2220686"/>
            <a:ext cx="3314989" cy="46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5" y="291035"/>
            <a:ext cx="113733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Bewegen maakt je blij. 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Of je het nu alleen, met je gezin of in groep doet: het is GEZOND !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In de afbeelding rechts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lees je meer!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244" name="Picture 4" descr="https://auteurs.allesoversport.nl/wp-content/uploads/2019/03/hoeveel_moet_kind_beweg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514" y="1410789"/>
            <a:ext cx="6848475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2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rts Hernias and Teenagers - Sports Hernia Specia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0107" y="2220686"/>
            <a:ext cx="3314989" cy="46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5" y="291035"/>
            <a:ext cx="113733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Soms vergeten we hoe belangrijk bewegen is. De uren gaan snel voorbij als je naar tv kijkt of games speelt.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Game jij vaak?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Of krijg je daar soms opmerkingen over?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			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voor een test!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 rot="278157">
            <a:off x="5353108" y="4127864"/>
            <a:ext cx="70016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Krijg je soms ruzie over gamen of schermtijd. Dan maak je best goede afspraken met je ouders.</a:t>
            </a:r>
          </a:p>
          <a:p>
            <a:r>
              <a:rPr lang="nl-NL" sz="3200" dirty="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voor een handige afsprakenkaart</a:t>
            </a:r>
            <a:r>
              <a:rPr lang="nl-NL" sz="3200" dirty="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!</a:t>
            </a:r>
            <a:endParaRPr lang="nl-NL" sz="3200" dirty="0">
              <a:solidFill>
                <a:schemeClr val="accent6">
                  <a:lumMod val="50000"/>
                </a:schemeClr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873932" y="578417"/>
            <a:ext cx="559525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Over je goed voelen en</a:t>
            </a:r>
            <a:r>
              <a:rPr lang="mr-IN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nl-BE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soms minder goed voelen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normaal.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bent jong en je kan heel wat aan. 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Wil je informatie en opdrachten om je goed in je vel te voelen? Of heb je een dipje of een tegenslag? Kijk dan zeker eens op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www.noknok.be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2290" name="Picture 2" descr="mgaan met stress | Nok 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2305">
            <a:off x="248194" y="740565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cap="all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VOEL JIJ JE GOED IN JE VEL?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 sterk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voel jij je bij stress of tegenslagen?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doe jij om stoom af te laten?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Kan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jij terecht bij de mensen om je heen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cap="all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DOE DE VEERKRACHTTEST EN KRIJG PERSOONLIJKE TIPS</a:t>
            </a:r>
            <a:endParaRPr lang="nl-NL" sz="3200" cap="all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314" name="Picture 2" descr="at is veerkracht? | Nok 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0525" y="74458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oy standing under question and exclamation marks Vecto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927" y="175862"/>
            <a:ext cx="4686300" cy="723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VRAGEN?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Misschien heb je vragen na  het bekijken van deze presentatie?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kan altijd anoniem chatten met de </a:t>
            </a:r>
            <a:r>
              <a:rPr lang="nl-NL" sz="3200" dirty="0" err="1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CLBch@t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!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hier</a:t>
            </a: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Wil je iets écht bespreken, vraag dan je ouders of jullie samen een afspraak maken bij het CLB via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www.vrijclblimburg.be</a:t>
            </a: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47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98500"/>
            <a:ext cx="1195705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241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BE" sz="5400" dirty="0">
                <a:solidFill>
                  <a:srgbClr val="0070C0"/>
                </a:solidFill>
                <a:latin typeface="Marker Felt Thin" charset="0"/>
                <a:ea typeface="Marker Felt Thin" charset="0"/>
                <a:cs typeface="Marker Felt Thin" charset="0"/>
              </a:rPr>
              <a:t>Waar kan je terecht voor een chat? </a:t>
            </a:r>
            <a:endParaRPr lang="nl-NL" sz="5400" dirty="0">
              <a:solidFill>
                <a:srgbClr val="0070C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631" y="1825625"/>
            <a:ext cx="43427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43969"/>
            <a:ext cx="5181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366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44137" y="601261"/>
            <a:ext cx="1174786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TOT SLOT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Fijn dat je deze presentatie hebt doorgenomen. Dank je wel!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mag die gerust ook tonen aan je mama of papa!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26" name="Picture 2" descr="Persberichten | Vrij CLB Netwe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20" y="3654380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34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0840" y="3616502"/>
            <a:ext cx="3335349" cy="3241497"/>
          </a:xfrm>
          <a:prstGeom prst="rect">
            <a:avLst/>
          </a:prstGeom>
        </p:spPr>
      </p:pic>
      <p:sp>
        <p:nvSpPr>
          <p:cNvPr id="2" name="Toelichting met afgeronde rechthoek 1"/>
          <p:cNvSpPr/>
          <p:nvPr/>
        </p:nvSpPr>
        <p:spPr>
          <a:xfrm>
            <a:off x="1612900" y="410966"/>
            <a:ext cx="7294794" cy="2907587"/>
          </a:xfrm>
          <a:prstGeom prst="wedgeRoundRectCallout">
            <a:avLst>
              <a:gd name="adj1" fmla="val 58038"/>
              <a:gd name="adj2" fmla="val 799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Beste leerling</a:t>
            </a:r>
          </a:p>
          <a:p>
            <a: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Normaal was er voor jou dit schooljaar nog een medisch onderzoek door het CLB.</a:t>
            </a:r>
          </a:p>
          <a:p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Door de coronacrisis kan dit niet doorgaan.</a:t>
            </a:r>
          </a:p>
          <a:p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Toch </a:t>
            </a:r>
            <a:r>
              <a:rPr lang="nl-NL" sz="2400" smtClean="0">
                <a:latin typeface="Noteworthy Light" charset="0"/>
                <a:ea typeface="Noteworthy Light" charset="0"/>
                <a:cs typeface="Noteworthy Light" charset="0"/>
              </a:rPr>
              <a:t>willen </a:t>
            </a:r>
            <a:r>
              <a:rPr lang="nl-NL" sz="2400" smtClean="0">
                <a:latin typeface="Noteworthy Light" charset="0"/>
                <a:ea typeface="Noteworthy Light" charset="0"/>
                <a:cs typeface="Noteworthy Light" charset="0"/>
              </a:rPr>
              <a:t>we graag </a:t>
            </a:r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samen met jou even stilstaan bij jouw gezondheid. Ben je klaar ?</a:t>
            </a:r>
            <a:endParaRPr lang="nl-NL" sz="24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68421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pic>
        <p:nvPicPr>
          <p:cNvPr id="3074" name="Picture 2" descr="ealthy Bachpan Development - Significant Changes In Physical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8534" y="1623281"/>
            <a:ext cx="6805932" cy="503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78094" y="462337"/>
            <a:ext cx="617476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Normaal meten en wegen we jou.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doen we nu niet.</a:t>
            </a:r>
          </a:p>
          <a:p>
            <a:endParaRPr lang="nl-NL" sz="3200" dirty="0" smtClean="0"/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Op jouw leeftijd zie je kinderen die snel groeien en kinderen die nog veel zullen groeien.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Maak jij je daar zorgen over? 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Praat dan even met je mama of papa. Misschien was dat bij hen ook zo?</a:t>
            </a:r>
          </a:p>
        </p:txBody>
      </p:sp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68421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5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twikkeling pubertijd; Jongen meisje 13 / 14 jaar - Mamaliefde.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1440"/>
            <a:ext cx="121920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6" y="2110665"/>
            <a:ext cx="10554788" cy="4154984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Jouw lichaam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Als je nu gaat groeien, verandert ook jouw lichaam. Misschien heb je dat al gemerkt? Of misschien heb je vragen?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ul je leeftijd in en lees wat er met je lichaam gebeurt in de puberteit.</a:t>
            </a: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		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3"/>
              </a:rPr>
              <a:t>Klik door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/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444684" y="180033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llen eye chart,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1429" y="627272"/>
            <a:ext cx="5556067" cy="555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78094" y="462337"/>
            <a:ext cx="61747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Normaal kijken we ook na of je nog goed ziet.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Kan jij het bord nog makkelijk lezen?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Herken je nog iedereen van ver?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Als je dat niet zeker bent, vraag dan aan je mama of papa om eens langs te mogen komen op het CLB.</a:t>
            </a:r>
          </a:p>
        </p:txBody>
      </p:sp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68421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17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d Headphones Ear Protection 85dB Volume Limiting, Foldabl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600" y="768531"/>
            <a:ext cx="6089469" cy="608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8" y="2194549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675134" y="768531"/>
            <a:ext cx="626431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Naar muziek luisteren is fijn!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Maar weet je ook dat dit niet zonder gevaar is?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oren zijn gevoeliger dan je denkt!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Doe de </a:t>
            </a:r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TEST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hier</a:t>
            </a: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Lees onze </a:t>
            </a:r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TIPS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hier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d Headphones Ear Protection 85dB Volume Limiting, Foldabl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600" y="768531"/>
            <a:ext cx="6089469" cy="608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81485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603966" y="219891"/>
            <a:ext cx="658803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Enkele </a:t>
            </a:r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TIPS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1. Zet het volume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niet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te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hoog.</a:t>
            </a:r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Zorg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alles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rond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jou nog goed hoort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.</a:t>
            </a:r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2. Gebruik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liever een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hoofdtelefoon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dan oortjes.</a:t>
            </a: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3. Zet het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volume van je muziekspeler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nooit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op het maximum.</a:t>
            </a: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4. Gun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oren na een uurtje muziek luisteren ook voldoende rust.</a:t>
            </a:r>
          </a:p>
          <a:p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5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. Kom niet te dicht bij luidsprekers.</a:t>
            </a:r>
          </a:p>
          <a:p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6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.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Gebruik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gehoorbescherming als je in de buurt komt van luide machines.</a:t>
            </a:r>
          </a:p>
        </p:txBody>
      </p:sp>
    </p:spTree>
    <p:extLst>
      <p:ext uri="{BB962C8B-B14F-4D97-AF65-F5344CB8AC3E}">
        <p14:creationId xmlns:p14="http://schemas.microsoft.com/office/powerpoint/2010/main" val="16488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ygiene for Adolescent Boys: &quot;Is that Me?&quot; - Woman's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33" y="1750426"/>
            <a:ext cx="5107577" cy="510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911634" y="219891"/>
            <a:ext cx="72803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Wist je dat?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best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per jaar naar de tandarts gaat?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ook best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keer per dag je tanden poetst!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 dat voor minstens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minuten</a:t>
            </a:r>
            <a:r>
              <a:rPr lang="mr-IN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de </a:t>
            </a:r>
            <a:r>
              <a:rPr lang="nl-BE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2 x 2 x 2-regel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! Makkelijk hé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 !</a:t>
            </a:r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019: Het jaar van de goede voornemens | RetailD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8308"/>
            <a:ext cx="12192000" cy="684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</a:rPr>
              <a:t>Eet jij gezond?</a:t>
            </a:r>
          </a:p>
          <a:p>
            <a:endParaRPr lang="nl-BE" sz="3200" dirty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</a:rPr>
              <a:t>Hoeveel FRUIT eet jij?</a:t>
            </a:r>
          </a:p>
          <a:p>
            <a:r>
              <a:rPr lang="nl-BE" sz="3200" dirty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voor een test!</a:t>
            </a:r>
            <a:endParaRPr lang="nl-BE" sz="3200" dirty="0" smtClean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</a:rPr>
              <a:t>Hoeveel GROENTEN eet jij?</a:t>
            </a:r>
          </a:p>
          <a:p>
            <a:r>
              <a:rPr lang="nl-BE" sz="3200" dirty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voor een test!</a:t>
            </a:r>
            <a:endParaRPr lang="nl-BE" sz="3200" dirty="0" smtClean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</a:rPr>
              <a:t>Wat DRINK jij?</a:t>
            </a:r>
          </a:p>
          <a:p>
            <a:pPr marL="1485900" lvl="2" indent="-571500">
              <a:buFont typeface="Wingdings" charset="2"/>
              <a:buChar char="à"/>
            </a:pPr>
            <a:r>
              <a:rPr lang="nl-BE" sz="3200" dirty="0" smtClean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6"/>
              </a:rPr>
              <a:t>Klik voor een test!</a:t>
            </a:r>
            <a:endParaRPr lang="nl-BE" sz="3200" dirty="0" smtClean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 smtClean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 smtClean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537</Words>
  <Application>Microsoft Office PowerPoint</Application>
  <PresentationFormat>Aangepast</PresentationFormat>
  <Paragraphs>106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Waar kan je terecht voor een chat? 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beameertens</cp:lastModifiedBy>
  <cp:revision>26</cp:revision>
  <dcterms:created xsi:type="dcterms:W3CDTF">2020-05-15T11:20:03Z</dcterms:created>
  <dcterms:modified xsi:type="dcterms:W3CDTF">2020-12-07T16:27:20Z</dcterms:modified>
</cp:coreProperties>
</file>